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7" r:id="rId2"/>
  </p:sldIdLst>
  <p:sldSz cx="12192000" cy="6858000"/>
  <p:notesSz cx="9872663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C082"/>
    <a:srgbClr val="9C7F46"/>
    <a:srgbClr val="FFFFCC"/>
    <a:srgbClr val="3938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40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B6647-41AD-4310-AF0D-95B80E71138B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225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A2C51-32BA-4E18-A98D-474CB418B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54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77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29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14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8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32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09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77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56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69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7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97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11A0-E26A-4718-B105-0A16BEB452F0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84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48856" y="4142232"/>
            <a:ext cx="308610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393837"/>
                </a:solidFill>
                <a:latin typeface="NT"/>
              </a:rPr>
              <a:t>Фамилия</a:t>
            </a:r>
          </a:p>
          <a:p>
            <a:r>
              <a:rPr lang="ru-RU" sz="3200" b="1" dirty="0">
                <a:solidFill>
                  <a:srgbClr val="393837"/>
                </a:solidFill>
                <a:latin typeface="NT"/>
              </a:rPr>
              <a:t>Имя Отчество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48856" y="5219450"/>
            <a:ext cx="3802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rgbClr val="393837"/>
                </a:solidFill>
                <a:latin typeface="NT Somic" pitchFamily="50" charset="-52"/>
              </a:rPr>
              <a:t>ХХ.ХХ.ХХ-ХХ.ХХ.ХХ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984" y="1005840"/>
            <a:ext cx="6030976" cy="505702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2087" y="1078002"/>
            <a:ext cx="676409" cy="685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66544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2244</TotalTime>
  <Words>4</Words>
  <Application>Microsoft Office PowerPoint</Application>
  <PresentationFormat>Произвольный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Якубовская</dc:creator>
  <cp:lastModifiedBy>user</cp:lastModifiedBy>
  <cp:revision>23</cp:revision>
  <cp:lastPrinted>2023-09-20T07:09:39Z</cp:lastPrinted>
  <dcterms:created xsi:type="dcterms:W3CDTF">2023-09-17T09:55:10Z</dcterms:created>
  <dcterms:modified xsi:type="dcterms:W3CDTF">2023-11-11T12:15:56Z</dcterms:modified>
</cp:coreProperties>
</file>